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Játék a dallal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 smtClean="0"/>
              <a:t>Babinszki</a:t>
            </a:r>
            <a:r>
              <a:rPr lang="hu-HU" dirty="0" smtClean="0"/>
              <a:t> Botond, Bartkó Milán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10282844" y="6550223"/>
            <a:ext cx="2466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 smtClean="0"/>
              <a:t>Szponzorált tartalom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47947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játék lényege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712096"/>
            <a:ext cx="8946541" cy="4195481"/>
          </a:xfrm>
        </p:spPr>
        <p:txBody>
          <a:bodyPr/>
          <a:lstStyle/>
          <a:p>
            <a:r>
              <a:rPr lang="hu-HU" dirty="0" smtClean="0"/>
              <a:t>A játék </a:t>
            </a:r>
            <a:r>
              <a:rPr lang="hu-HU" dirty="0" err="1" smtClean="0"/>
              <a:t>Unity-ben</a:t>
            </a:r>
            <a:r>
              <a:rPr lang="hu-HU" dirty="0" smtClean="0"/>
              <a:t> készült</a:t>
            </a:r>
          </a:p>
          <a:p>
            <a:r>
              <a:rPr lang="hu-HU" dirty="0" smtClean="0"/>
              <a:t>Játékunkat </a:t>
            </a:r>
            <a:r>
              <a:rPr lang="hu-HU" dirty="0" err="1" smtClean="0"/>
              <a:t>Aim</a:t>
            </a:r>
            <a:r>
              <a:rPr lang="hu-HU" dirty="0" smtClean="0"/>
              <a:t> </a:t>
            </a:r>
            <a:r>
              <a:rPr lang="hu-HU" dirty="0" err="1" smtClean="0"/>
              <a:t>Training</a:t>
            </a:r>
            <a:r>
              <a:rPr lang="hu-HU" dirty="0" smtClean="0"/>
              <a:t> játékok inspirálták</a:t>
            </a:r>
          </a:p>
          <a:p>
            <a:r>
              <a:rPr lang="hu-HU" dirty="0" smtClean="0"/>
              <a:t>Röviden tömören a lényeg: Találj el minél több célpontot 10 másodperc alatt</a:t>
            </a:r>
            <a:endParaRPr lang="hu-HU" dirty="0"/>
          </a:p>
        </p:txBody>
      </p:sp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884" y="3212379"/>
            <a:ext cx="6664036" cy="33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62453" y="420000"/>
            <a:ext cx="5320144" cy="5878046"/>
          </a:xfrm>
        </p:spPr>
        <p:txBody>
          <a:bodyPr/>
          <a:lstStyle/>
          <a:p>
            <a:r>
              <a:rPr lang="hu-HU" sz="1800" dirty="0" smtClean="0"/>
              <a:t>- Az FPS </a:t>
            </a:r>
            <a:r>
              <a:rPr lang="hu-HU" sz="1800" dirty="0" err="1" smtClean="0"/>
              <a:t>Movement</a:t>
            </a:r>
            <a:r>
              <a:rPr lang="hu-HU" sz="1800" dirty="0" smtClean="0"/>
              <a:t> teszi lehetővé a játékban való mozgást, illetve a </a:t>
            </a:r>
            <a:r>
              <a:rPr lang="hu-HU" sz="1800" dirty="0" err="1" smtClean="0"/>
              <a:t>first</a:t>
            </a:r>
            <a:r>
              <a:rPr lang="hu-HU" sz="1800" dirty="0" smtClean="0"/>
              <a:t> </a:t>
            </a:r>
            <a:r>
              <a:rPr lang="hu-HU" sz="1800" dirty="0" err="1" smtClean="0"/>
              <a:t>person</a:t>
            </a:r>
            <a:r>
              <a:rPr lang="hu-HU" sz="1800" dirty="0" smtClean="0"/>
              <a:t> módot</a:t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 smtClean="0"/>
              <a:t>- A </a:t>
            </a:r>
            <a:r>
              <a:rPr lang="hu-HU" sz="1800" dirty="0" err="1" smtClean="0"/>
              <a:t>MouseLook</a:t>
            </a:r>
            <a:r>
              <a:rPr lang="hu-HU" sz="1800" dirty="0" smtClean="0"/>
              <a:t> teszi lehetővé, hogy a karakter körbe tudjon fordulni 360 fokban</a:t>
            </a:r>
            <a:endParaRPr lang="hu-HU" sz="18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1" y="516063"/>
            <a:ext cx="3674254" cy="2674370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1" y="3728355"/>
            <a:ext cx="3674254" cy="2602409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207791" y="183270"/>
            <a:ext cx="34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FPS </a:t>
            </a:r>
            <a:r>
              <a:rPr lang="hu-HU" dirty="0" err="1" smtClean="0"/>
              <a:t>Movement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207791" y="3359023"/>
            <a:ext cx="35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Mouse </a:t>
            </a:r>
            <a:r>
              <a:rPr lang="hu-HU" dirty="0" err="1" smtClean="0"/>
              <a:t>Look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959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62453" y="420000"/>
            <a:ext cx="5320144" cy="5878046"/>
          </a:xfrm>
        </p:spPr>
        <p:txBody>
          <a:bodyPr/>
          <a:lstStyle/>
          <a:p>
            <a:r>
              <a:rPr lang="hu-HU" sz="1800" dirty="0" smtClean="0"/>
              <a:t>- A </a:t>
            </a:r>
            <a:r>
              <a:rPr lang="hu-HU" sz="1800" dirty="0" err="1" smtClean="0"/>
              <a:t>Target</a:t>
            </a:r>
            <a:r>
              <a:rPr lang="hu-HU" sz="1800" dirty="0" smtClean="0"/>
              <a:t> lehővé teszi, hogy beállítsuk az X,Y,Z koordinátán a célpontot, illetve célpontonként hozzáad  +2 pontot a számlálóhoz</a:t>
            </a:r>
            <a:br>
              <a:rPr lang="hu-HU" sz="1800" dirty="0" smtClean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 smtClean="0"/>
              <a:t>- Egy 10 másodperces számláló található meg benne, ami ha lejár, akkor feldob egy </a:t>
            </a:r>
            <a:r>
              <a:rPr lang="hu-HU" sz="1800" dirty="0" err="1" smtClean="0"/>
              <a:t>RestartButtont</a:t>
            </a:r>
            <a:r>
              <a:rPr lang="hu-HU" sz="1800" dirty="0" smtClean="0"/>
              <a:t>, amellyel újra tudjuk indítani a játékot</a:t>
            </a: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endParaRPr lang="hu-HU" sz="18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207791" y="183270"/>
            <a:ext cx="34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Target</a:t>
            </a:r>
            <a:endParaRPr lang="hu-HU" dirty="0"/>
          </a:p>
        </p:txBody>
      </p:sp>
      <p:pic>
        <p:nvPicPr>
          <p:cNvPr id="10" name="Tartalom helye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3" y="552601"/>
            <a:ext cx="3117922" cy="2806421"/>
          </a:xfr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3" y="3359022"/>
            <a:ext cx="3117922" cy="31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62453" y="420000"/>
            <a:ext cx="5320144" cy="5878046"/>
          </a:xfrm>
        </p:spPr>
        <p:txBody>
          <a:bodyPr/>
          <a:lstStyle/>
          <a:p>
            <a:r>
              <a:rPr lang="hu-HU" sz="1800" dirty="0" smtClean="0"/>
              <a:t>- A </a:t>
            </a:r>
            <a:r>
              <a:rPr lang="hu-HU" sz="1800" dirty="0" err="1" smtClean="0"/>
              <a:t>SceneChanger</a:t>
            </a:r>
            <a:r>
              <a:rPr lang="hu-HU" sz="1800" dirty="0" smtClean="0"/>
              <a:t> szolgál a jelenet váltására a Main-</a:t>
            </a:r>
            <a:r>
              <a:rPr lang="hu-HU" sz="1800" dirty="0" err="1" smtClean="0"/>
              <a:t>ről</a:t>
            </a:r>
            <a:r>
              <a:rPr lang="hu-HU" sz="1800" dirty="0" smtClean="0"/>
              <a:t>, a Game </a:t>
            </a:r>
            <a:r>
              <a:rPr lang="hu-HU" sz="1800" dirty="0" err="1" smtClean="0"/>
              <a:t>scene</a:t>
            </a:r>
            <a:r>
              <a:rPr lang="hu-HU" sz="1800" dirty="0" smtClean="0"/>
              <a:t> re</a:t>
            </a:r>
            <a:br>
              <a:rPr lang="hu-HU" sz="1800" dirty="0" smtClean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 smtClean="0"/>
              <a:t>- A </a:t>
            </a:r>
            <a:r>
              <a:rPr lang="hu-HU" sz="1800" dirty="0" err="1" smtClean="0"/>
              <a:t>GunShoot</a:t>
            </a:r>
            <a:r>
              <a:rPr lang="hu-HU" sz="1800" dirty="0" smtClean="0"/>
              <a:t> a </a:t>
            </a:r>
            <a:r>
              <a:rPr lang="hu-HU" sz="1800" dirty="0" err="1" smtClean="0"/>
              <a:t>right</a:t>
            </a:r>
            <a:r>
              <a:rPr lang="hu-HU" sz="1800" dirty="0" smtClean="0"/>
              <a:t> </a:t>
            </a:r>
            <a:r>
              <a:rPr lang="hu-HU" sz="1800" dirty="0" err="1" smtClean="0"/>
              <a:t>hand</a:t>
            </a:r>
            <a:r>
              <a:rPr lang="hu-HU" sz="1800" dirty="0" smtClean="0"/>
              <a:t> modellhez van hozzárendelve, ez lehetővé teszi a célpontok sebezhetőségét</a:t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endParaRPr lang="hu-HU" sz="18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207791" y="183270"/>
            <a:ext cx="345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SceneChanger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2" y="552602"/>
            <a:ext cx="4306020" cy="272261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" y="3829213"/>
            <a:ext cx="4306021" cy="2820969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132978" y="3459881"/>
            <a:ext cx="423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GunShoot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060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62453" y="420000"/>
            <a:ext cx="5320144" cy="5878046"/>
          </a:xfrm>
        </p:spPr>
        <p:txBody>
          <a:bodyPr/>
          <a:lstStyle/>
          <a:p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r>
              <a:rPr lang="hu-HU" sz="1800" dirty="0"/>
              <a:t/>
            </a:r>
            <a:br>
              <a:rPr lang="hu-HU" sz="1800" dirty="0"/>
            </a:br>
            <a:r>
              <a:rPr lang="hu-HU" sz="1800" dirty="0" smtClean="0"/>
              <a:t/>
            </a:r>
            <a:br>
              <a:rPr lang="hu-HU" sz="1800" dirty="0" smtClean="0"/>
            </a:br>
            <a:endParaRPr lang="hu-HU" sz="1800" dirty="0"/>
          </a:p>
        </p:txBody>
      </p:sp>
      <p:sp>
        <p:nvSpPr>
          <p:cNvPr id="7" name="Szövegdoboz 6"/>
          <p:cNvSpPr txBox="1"/>
          <p:nvPr/>
        </p:nvSpPr>
        <p:spPr>
          <a:xfrm>
            <a:off x="207791" y="235334"/>
            <a:ext cx="3956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 smtClean="0"/>
              <a:t>FBX Modellek:</a:t>
            </a:r>
            <a:endParaRPr lang="hu-HU" sz="3600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" y="1340238"/>
            <a:ext cx="4994092" cy="2673927"/>
          </a:xfr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" y="4014165"/>
            <a:ext cx="4994092" cy="2780415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61" y="2306991"/>
            <a:ext cx="6500553" cy="34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8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 </a:t>
            </a:r>
            <a:r>
              <a:rPr lang="hu-HU" dirty="0" err="1" smtClean="0"/>
              <a:t>GitHub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12422"/>
            <a:ext cx="7267605" cy="4015046"/>
          </a:xfrm>
        </p:spPr>
      </p:pic>
    </p:spTree>
    <p:extLst>
      <p:ext uri="{BB962C8B-B14F-4D97-AF65-F5344CB8AC3E}">
        <p14:creationId xmlns:p14="http://schemas.microsoft.com/office/powerpoint/2010/main" val="24720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Köszönjük a figyelmet!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Játék elérhető: </a:t>
            </a:r>
            <a:r>
              <a:rPr lang="hu-HU" dirty="0" err="1" smtClean="0"/>
              <a:t>Steam</a:t>
            </a:r>
            <a:r>
              <a:rPr lang="hu-HU" dirty="0" smtClean="0"/>
              <a:t>, EA </a:t>
            </a:r>
            <a:r>
              <a:rPr lang="hu-HU" dirty="0" err="1" smtClean="0"/>
              <a:t>app</a:t>
            </a:r>
            <a:r>
              <a:rPr lang="hu-HU" dirty="0" smtClean="0"/>
              <a:t>, </a:t>
            </a:r>
            <a:r>
              <a:rPr lang="hu-HU" dirty="0" err="1" smtClean="0"/>
              <a:t>uplay</a:t>
            </a:r>
            <a:r>
              <a:rPr lang="hu-HU" dirty="0" smtClean="0"/>
              <a:t>, y8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539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226</Words>
  <Application>Microsoft Office PowerPoint</Application>
  <PresentationFormat>Szélesvásznú</PresentationFormat>
  <Paragraphs>20</Paragraphs>
  <Slides>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Játék a dallal</vt:lpstr>
      <vt:lpstr>A játék lényege</vt:lpstr>
      <vt:lpstr>- Az FPS Movement teszi lehetővé a játékban való mozgást, illetve a first person módot           - A MouseLook teszi lehetővé, hogy a karakter körbe tudjon fordulni 360 fokban</vt:lpstr>
      <vt:lpstr>- A Target lehővé teszi, hogy beállítsuk az X,Y,Z koordinátán a célpontot, illetve célpontonként hozzáad  +2 pontot a számlálóhoz        - Egy 10 másodperces számláló található meg benne, ami ha lejár, akkor feldob egy RestartButtont, amellyel újra tudjuk indítani a játékot          </vt:lpstr>
      <vt:lpstr>- A SceneChanger szolgál a jelenet váltására a Main-ről, a Game scene re           - A GunShoot a right hand modellhez van hozzárendelve, ez lehetővé teszi a célpontok sebezhetőségét         </vt:lpstr>
      <vt:lpstr>         </vt:lpstr>
      <vt:lpstr> GitHub </vt:lpstr>
      <vt:lpstr>Köszönjük a figyelmet!</vt:lpstr>
    </vt:vector>
  </TitlesOfParts>
  <Company>MSZC Kandó Kálmán Informatikai Technikum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Játék a dallal</dc:title>
  <dc:creator>Bartkó Milán</dc:creator>
  <cp:lastModifiedBy>Bartkó Milán</cp:lastModifiedBy>
  <cp:revision>5</cp:revision>
  <dcterms:created xsi:type="dcterms:W3CDTF">2025-01-09T06:45:31Z</dcterms:created>
  <dcterms:modified xsi:type="dcterms:W3CDTF">2025-01-09T07:33:34Z</dcterms:modified>
</cp:coreProperties>
</file>